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D2E2D"/>
    <a:srgbClr val="0077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2176" autoAdjust="0"/>
  </p:normalViewPr>
  <p:slideViewPr>
    <p:cSldViewPr snapToGrid="0" snapToObjects="1">
      <p:cViewPr>
        <p:scale>
          <a:sx n="75" d="100"/>
          <a:sy n="75" d="100"/>
        </p:scale>
        <p:origin x="-120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D2A1E-E853-3648-945F-666A7A04DF7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A9E6E-7D9F-A14E-98D2-09BF0DF45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0352B-8E5B-CF4F-9D53-0362D91DA750}" type="datetimeFigureOut">
              <a:rPr lang="en-US" smtClean="0"/>
              <a:pPr/>
              <a:t>8/6/13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D50B2-0E42-264B-8656-E9D408BCF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3172" r="6678"/>
          <a:stretch>
            <a:fillRect/>
          </a:stretch>
        </p:blipFill>
        <p:spPr>
          <a:xfrm>
            <a:off x="0" y="745067"/>
            <a:ext cx="9144000" cy="560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Alex Thomas Pty.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Alexandra Thomas</dc:creator>
  <cp:lastModifiedBy>Alexandra Thomas</cp:lastModifiedBy>
  <cp:revision>4</cp:revision>
  <dcterms:created xsi:type="dcterms:W3CDTF">2013-08-06T11:21:16Z</dcterms:created>
  <dcterms:modified xsi:type="dcterms:W3CDTF">2013-08-06T11:24:20Z</dcterms:modified>
</cp:coreProperties>
</file>